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0" name="Google Shape;60;p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8" name="Google Shape;68;p1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7FF9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8.jpg"/><Relationship Id="rId6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21.png"/><Relationship Id="rId5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18.jpg"/><Relationship Id="rId5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11.png"/><Relationship Id="rId5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5" Type="http://schemas.openxmlformats.org/officeDocument/2006/relationships/image" Target="../media/image19.jpg"/><Relationship Id="rId6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7.jpg"/><Relationship Id="rId5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25.jpg"/><Relationship Id="rId5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ustaykarim.narod.ru/21.jpg"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9375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ustaykarim.narod.ru/21.jpg"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/>
          <p:nvPr/>
        </p:nvSpPr>
        <p:spPr>
          <a:xfrm>
            <a:off x="0" y="428604"/>
            <a:ext cx="908441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1" i="0" lang="ru-RU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Цель: обоснование создания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1" i="0" lang="ru-RU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школьного музея и использование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1" i="0" lang="ru-RU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его возможностей в воспитании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1" i="0" lang="ru-RU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 обучении школьников</a:t>
            </a:r>
            <a:endParaRPr/>
          </a:p>
        </p:txBody>
      </p:sp>
      <p:pic>
        <p:nvPicPr>
          <p:cNvPr descr="E:\о кауфмане\ScanImage1529.png" id="91" name="Google Shape;91;p13"/>
          <p:cNvPicPr preferRelativeResize="0"/>
          <p:nvPr/>
        </p:nvPicPr>
        <p:blipFill rotWithShape="1">
          <a:blip r:embed="rId4">
            <a:alphaModFix/>
          </a:blip>
          <a:srcRect b="0" l="0" r="3099" t="0"/>
          <a:stretch/>
        </p:blipFill>
        <p:spPr>
          <a:xfrm>
            <a:off x="5357812" y="3000375"/>
            <a:ext cx="3571875" cy="2249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Наташе библ\фото для музея\P4280157.JPG" id="92" name="Google Shape;9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43250" y="3357562"/>
            <a:ext cx="3100387" cy="2325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Наташе библ\фото для музея\P4080026.JPG" id="93" name="Google Shape;9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4312" y="3929062"/>
            <a:ext cx="3124200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ustaykarim.narod.ru/21.jpg" id="169" name="Google Shape;16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9375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ustaykarim.narod.ru/21.jpg" id="170" name="Google Shape;17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 rotWithShape="1">
          <a:blip r:embed="rId4">
            <a:alphaModFix/>
          </a:blip>
          <a:srcRect b="0" l="1026" r="0" t="0"/>
          <a:stretch/>
        </p:blipFill>
        <p:spPr>
          <a:xfrm>
            <a:off x="0" y="428625"/>
            <a:ext cx="5000625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Наташе библ\фото для музея\ВЕТЕРАН-4 001.jpg" id="172" name="Google Shape;17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1937" y="3286125"/>
            <a:ext cx="4960937" cy="3090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ustaykarim.narod.ru/21.jpg" id="177" name="Google Shape;17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9375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ustaykarim.narod.ru/21.jpg" id="178" name="Google Shape;17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Наташе библ\фото для музея\P2120453.JPG" id="179" name="Google Shape;17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875" y="500062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Наташе библ\фото для музея\P1190079.JPG" id="180" name="Google Shape;180;p23"/>
          <p:cNvPicPr preferRelativeResize="0"/>
          <p:nvPr/>
        </p:nvPicPr>
        <p:blipFill rotWithShape="1">
          <a:blip r:embed="rId5">
            <a:alphaModFix/>
          </a:blip>
          <a:srcRect b="2838" l="11499" r="13116" t="20454"/>
          <a:stretch/>
        </p:blipFill>
        <p:spPr>
          <a:xfrm>
            <a:off x="4572000" y="2786062"/>
            <a:ext cx="4429125" cy="350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ustaykarim.narod.ru/21.jpg" id="99" name="Google Shape;9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9375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ustaykarim.narod.ru/21.jpg" id="100" name="Google Shape;10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/>
          <p:nvPr/>
        </p:nvSpPr>
        <p:spPr>
          <a:xfrm>
            <a:off x="500034" y="500042"/>
            <a:ext cx="8143932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Задачи: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  познакомиться с историей создания и этапами развития школьного музея «Мирас» («Наследие»);</a:t>
            </a:r>
            <a:endParaRPr b="1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rgbClr val="FFFFFF"/>
              </a:solidFill>
            </a:endParaRPr>
          </a:p>
          <a:p>
            <a:pPr indent="-203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1" i="0" lang="ru-RU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сохранить исторические данные для будущих поколений школьников.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ustaykarim.narod.ru/21.jpg" id="106" name="Google Shape;10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9375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ustaykarim.narod.ru/21.jpg" id="107" name="Google Shape;10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/>
          <p:nvPr/>
        </p:nvSpPr>
        <p:spPr>
          <a:xfrm>
            <a:off x="428596" y="714356"/>
            <a:ext cx="8072494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Объект исследования: </a:t>
            </a:r>
            <a:r>
              <a:rPr b="1" i="0" lang="ru-RU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роль школьного музея «Мирас» («Наследие») в воспитании, обучении и развитии обучающихся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о кауфмане\Новая папка (4)\ScanImage1448.png" id="109" name="Google Shape;10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312" y="3214687"/>
            <a:ext cx="3327400" cy="2706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Наташе библ\фото для музея\S4025518.JPG" id="110" name="Google Shape;11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28937" y="2857500"/>
            <a:ext cx="3429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Наташе библ\фото для музея\S4025475.JPG" id="111" name="Google Shape;111;p15"/>
          <p:cNvPicPr preferRelativeResize="0"/>
          <p:nvPr/>
        </p:nvPicPr>
        <p:blipFill rotWithShape="1">
          <a:blip r:embed="rId6">
            <a:alphaModFix/>
          </a:blip>
          <a:srcRect b="0" l="7472" r="0" t="7472"/>
          <a:stretch/>
        </p:blipFill>
        <p:spPr>
          <a:xfrm>
            <a:off x="6143625" y="2643187"/>
            <a:ext cx="2654300" cy="353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ustaykarim.narod.ru/21.jpg" id="116" name="Google Shape;11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9375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ustaykarim.narod.ru/21.jpg" id="117" name="Google Shape;11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4">
            <a:alphaModFix/>
          </a:blip>
          <a:srcRect b="23631" l="4020" r="7867" t="3500"/>
          <a:stretch/>
        </p:blipFill>
        <p:spPr>
          <a:xfrm>
            <a:off x="0" y="428625"/>
            <a:ext cx="4643437" cy="600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annedImage-62" id="119" name="Google Shape;119;p16"/>
          <p:cNvPicPr preferRelativeResize="0"/>
          <p:nvPr/>
        </p:nvPicPr>
        <p:blipFill rotWithShape="1">
          <a:blip r:embed="rId5">
            <a:alphaModFix/>
          </a:blip>
          <a:srcRect b="1005" l="1622" r="1079" t="1381"/>
          <a:stretch/>
        </p:blipFill>
        <p:spPr>
          <a:xfrm>
            <a:off x="4714875" y="428625"/>
            <a:ext cx="4429125" cy="60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/>
          <p:nvPr/>
        </p:nvSpPr>
        <p:spPr>
          <a:xfrm>
            <a:off x="642910" y="5929330"/>
            <a:ext cx="30458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FCFF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DAFCFF"/>
                </a:solidFill>
                <a:latin typeface="Arial"/>
                <a:ea typeface="Arial"/>
                <a:cs typeface="Arial"/>
                <a:sym typeface="Arial"/>
              </a:rPr>
              <a:t>Владимир Давыдович Кауфман</a:t>
            </a: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5072066" y="5929330"/>
            <a:ext cx="36433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Ольга Петровна Бугуцкая</a:t>
            </a:r>
            <a:endParaRPr b="1" i="0" sz="1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ustaykarim.narod.ru/21.jpg" id="126" name="Google Shape;12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9375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ustaykarim.narod.ru/21.jpg" id="127" name="Google Shape;12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user\Desktop\media\image115.jpeg" id="128" name="Google Shape;12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0625" y="428625"/>
            <a:ext cx="4143375" cy="60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/>
          <p:nvPr/>
        </p:nvSpPr>
        <p:spPr>
          <a:xfrm>
            <a:off x="5500694" y="6000768"/>
            <a:ext cx="33816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FCFF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DAFCFF"/>
                </a:solidFill>
                <a:latin typeface="Arial"/>
                <a:ea typeface="Arial"/>
                <a:cs typeface="Arial"/>
                <a:sym typeface="Arial"/>
              </a:rPr>
              <a:t>Анисим Павлович Шокуров</a:t>
            </a:r>
            <a:endParaRPr b="1" i="0" sz="1800" u="none" cap="none" strike="noStrike">
              <a:solidFill>
                <a:srgbClr val="DAF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о кауфмане\b961b2bada989bec8a8ce01c6f2472df1.jpg" id="130" name="Google Shape;13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00062"/>
            <a:ext cx="4857750" cy="2928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о кауфмане\imgB.jpg" id="131" name="Google Shape;13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3571875"/>
            <a:ext cx="4991100" cy="26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ustaykarim.narod.ru/21.jpg" id="136" name="Google Shape;13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9375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ustaykarim.narod.ru/21.jpg" id="137" name="Google Shape;13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о кауфмане\ScanImage1464.png" id="138" name="Google Shape;138;p18"/>
          <p:cNvPicPr preferRelativeResize="0"/>
          <p:nvPr/>
        </p:nvPicPr>
        <p:blipFill rotWithShape="1">
          <a:blip r:embed="rId4">
            <a:alphaModFix/>
          </a:blip>
          <a:srcRect b="1998" l="9330" r="16017" t="0"/>
          <a:stretch/>
        </p:blipFill>
        <p:spPr>
          <a:xfrm>
            <a:off x="0" y="428625"/>
            <a:ext cx="3714750" cy="2643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о кауфмане\ScanImage1530.png" id="139" name="Google Shape;139;p18"/>
          <p:cNvPicPr preferRelativeResize="0"/>
          <p:nvPr/>
        </p:nvPicPr>
        <p:blipFill rotWithShape="1">
          <a:blip r:embed="rId5">
            <a:alphaModFix/>
          </a:blip>
          <a:srcRect b="4243" l="0" r="0" t="2128"/>
          <a:stretch/>
        </p:blipFill>
        <p:spPr>
          <a:xfrm>
            <a:off x="5072062" y="428625"/>
            <a:ext cx="3890962" cy="6013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о кауфмане\ScanImage1490.png" id="140" name="Google Shape;140;p18"/>
          <p:cNvPicPr preferRelativeResize="0"/>
          <p:nvPr/>
        </p:nvPicPr>
        <p:blipFill rotWithShape="1">
          <a:blip r:embed="rId6">
            <a:alphaModFix/>
          </a:blip>
          <a:srcRect b="5283" l="3010" r="824" t="0"/>
          <a:stretch/>
        </p:blipFill>
        <p:spPr>
          <a:xfrm>
            <a:off x="142875" y="3357562"/>
            <a:ext cx="4714875" cy="283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ustaykarim.narod.ru/21.jpg" id="145" name="Google Shape;14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9375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ustaykarim.narod.ru/21.jpg" id="146" name="Google Shape;14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кауфман2\ScanImage1549.png" id="147" name="Google Shape;147;p19"/>
          <p:cNvPicPr preferRelativeResize="0"/>
          <p:nvPr/>
        </p:nvPicPr>
        <p:blipFill rotWithShape="1">
          <a:blip r:embed="rId4">
            <a:alphaModFix/>
          </a:blip>
          <a:srcRect b="0" l="9175" r="8009" t="0"/>
          <a:stretch/>
        </p:blipFill>
        <p:spPr>
          <a:xfrm>
            <a:off x="142875" y="500062"/>
            <a:ext cx="5072062" cy="368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о кауфмане\ScanImage1498.png" id="148" name="Google Shape;148;p19"/>
          <p:cNvPicPr preferRelativeResize="0"/>
          <p:nvPr/>
        </p:nvPicPr>
        <p:blipFill rotWithShape="1">
          <a:blip r:embed="rId5">
            <a:alphaModFix/>
          </a:blip>
          <a:srcRect b="0" l="1165" r="4352" t="3796"/>
          <a:stretch/>
        </p:blipFill>
        <p:spPr>
          <a:xfrm>
            <a:off x="3643312" y="3286125"/>
            <a:ext cx="5357812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ustaykarim.narod.ru/21.jpg" id="153" name="Google Shape;15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9375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ustaykarim.narod.ru/21.jpg" id="154" name="Google Shape;15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Наташе библ\фото для музея\PB200027.JPG" id="155" name="Google Shape;15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57187"/>
            <a:ext cx="4929187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Наташе библ\фото для музея\P5040273.JPG" id="156" name="Google Shape;156;p20"/>
          <p:cNvPicPr preferRelativeResize="0"/>
          <p:nvPr/>
        </p:nvPicPr>
        <p:blipFill rotWithShape="1">
          <a:blip r:embed="rId5">
            <a:alphaModFix/>
          </a:blip>
          <a:srcRect b="0" l="0" r="0" t="7388"/>
          <a:stretch/>
        </p:blipFill>
        <p:spPr>
          <a:xfrm>
            <a:off x="4071937" y="3000375"/>
            <a:ext cx="5072062" cy="3367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ustaykarim.narod.ru/21.jpg" id="161" name="Google Shape;1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9375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ustaykarim.narod.ru/21.jpg" id="162" name="Google Shape;16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Наташе библ\фото для музея\SS859883.JPG" id="163" name="Google Shape;16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875" y="500062"/>
            <a:ext cx="485775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Наташе библ\фото для музея\P9030044.JPG" id="164" name="Google Shape;16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57687" y="3143250"/>
            <a:ext cx="4567237" cy="3186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Другая 2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0B050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